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32" r:id="rId1"/>
  </p:sldMasterIdLst>
  <p:notesMasterIdLst>
    <p:notesMasterId r:id="rId14"/>
  </p:notesMasterIdLst>
  <p:sldIdLst>
    <p:sldId id="292" r:id="rId2"/>
    <p:sldId id="298" r:id="rId3"/>
    <p:sldId id="297" r:id="rId4"/>
    <p:sldId id="293" r:id="rId5"/>
    <p:sldId id="294" r:id="rId6"/>
    <p:sldId id="295" r:id="rId7"/>
    <p:sldId id="296" r:id="rId8"/>
    <p:sldId id="299" r:id="rId9"/>
    <p:sldId id="301" r:id="rId10"/>
    <p:sldId id="300" r:id="rId11"/>
    <p:sldId id="302" r:id="rId12"/>
    <p:sldId id="3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5F46F-1E3B-437F-B820-0CD932B8A2D5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E1EB4-CFBC-4047-AD4B-E3B332EC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52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A7BD8-B7F7-4959-8079-D2FC945B4646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3469A0-22A0-4F70-9F7A-FE30B281D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ransition spd="slow">
    <p:diamond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538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99992" y="1322024"/>
            <a:ext cx="96397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Фанкластик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 мир в руках твоих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Начальное техническое творчество – одно из направлений в конструктивной деятельности детей дошкольного возраста</a:t>
            </a:r>
          </a:p>
        </p:txBody>
      </p:sp>
      <p:pic>
        <p:nvPicPr>
          <p:cNvPr id="4" name="Рисунок 3" descr="C:\Users\Ирина\Downloads\68200576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792" y="4490720"/>
            <a:ext cx="2020888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АНКЛАСТИК\фото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242" y="4433290"/>
            <a:ext cx="2616798" cy="188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АНКЛАСТИК\фото 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8560" y="4450080"/>
            <a:ext cx="2255520" cy="18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5271080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"/>
            <a:ext cx="12192000" cy="6857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0640" y="586155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ориентиры при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работе с 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конструктором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Фанкластик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754" y="1833381"/>
            <a:ext cx="1099312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Анализировать под руководством педагога модель;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Продумывать последовательность и методы её сборки;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Собирать заданные модели;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Защищать свою работу (рассказывать о своей части работы над общим проектом);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модели в ролевых играх.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Собирать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 любых форм 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размеров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"/>
            <a:ext cx="12192000" cy="6857538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5283200" y="325120"/>
            <a:ext cx="6075680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Конструктор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Фанкластик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»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176862" y="1569068"/>
            <a:ext cx="2599720" cy="134302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36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/>
              <a:t>  </a:t>
            </a:r>
            <a:r>
              <a:rPr lang="ru-RU" sz="2400" b="1" dirty="0" smtClean="0"/>
              <a:t>УЧИТ</a:t>
            </a:r>
            <a:endParaRPr lang="ru-RU" sz="2400" b="1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099744" y="3349143"/>
            <a:ext cx="2640360" cy="134302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46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РАЗВИВАЕТ</a:t>
            </a:r>
            <a:endParaRPr lang="ru-RU" sz="2400" b="1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083586" y="5143414"/>
            <a:ext cx="2721640" cy="134302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98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ФОРМИРУЕТ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96471" y="1250902"/>
            <a:ext cx="6003452" cy="15716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основам конструирования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моделирования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проектной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7582" y="2953858"/>
            <a:ext cx="6120475" cy="20002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воображение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фантазию;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мелкую моторику; память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речь;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логическое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пространственное мышление;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усидчивость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внимательность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1312" y="5110094"/>
            <a:ext cx="6036746" cy="15716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техническое мышление;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инженерное мышление;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техническую изобретательность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"/>
            <a:ext cx="12192000" cy="6857538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6045200" y="470486"/>
            <a:ext cx="6146800" cy="552704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Критерием освоения материала являются 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успешное выполнение детьми поставленных задач по моделированию;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обсуждение проекта,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работ по окончанию каждой темы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это даёт возможность оценить художественные и творческие способности детей.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E:\ФАНКЛАСТИК\фото 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97" y="1564639"/>
            <a:ext cx="5113547" cy="413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"/>
            <a:ext cx="12192000" cy="685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900" y="364377"/>
            <a:ext cx="63346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 – путь детей к познанию мира, в котором они живут  и который призваны изменить»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 Горький</a:t>
            </a:r>
          </a:p>
        </p:txBody>
      </p:sp>
      <p:pic>
        <p:nvPicPr>
          <p:cNvPr id="5" name="Рисунок 4" descr="C:\Users\Ирина\Downloads\photo_2025-04-13_22-00-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080" y="2783840"/>
            <a:ext cx="4659532" cy="368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рина\Documents\1 схемы фанкластик\Новая папка (4)\изображение_viber_2024-04-09_14-48-04-9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114" y="2096452"/>
            <a:ext cx="5164406" cy="386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"/>
            <a:ext cx="12192000" cy="6857538"/>
          </a:xfrm>
          <a:prstGeom prst="rect">
            <a:avLst/>
          </a:prstGeom>
        </p:spPr>
      </p:pic>
      <p:pic>
        <p:nvPicPr>
          <p:cNvPr id="1026" name="Picture 2" descr="C:\Users\Ирина\Downloads\программа 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5290" y="630410"/>
            <a:ext cx="3388243" cy="4495685"/>
          </a:xfrm>
          <a:prstGeom prst="rect">
            <a:avLst/>
          </a:prstGeom>
          <a:noFill/>
        </p:spPr>
      </p:pic>
      <p:pic>
        <p:nvPicPr>
          <p:cNvPr id="4" name="Рисунок 3" descr="C:\Users\Ирина\Downloads\65180bf5b2c6cbf0c530389f018ba6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140" y="1354454"/>
            <a:ext cx="3192780" cy="459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Ирина\Downloads\Лыкова И.А.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" y="3896360"/>
            <a:ext cx="2667000" cy="2667000"/>
          </a:xfrm>
          <a:prstGeom prst="rect">
            <a:avLst/>
          </a:prstGeom>
          <a:noFill/>
        </p:spPr>
      </p:pic>
      <p:pic>
        <p:nvPicPr>
          <p:cNvPr id="3074" name="Picture 2" descr="C:\Users\Ирина\Downloads\Праграмм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5400" y="3530600"/>
            <a:ext cx="2707640" cy="270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ФАНКЛАСТИК\фото 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570" y="4109292"/>
            <a:ext cx="3156478" cy="238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ФАНКЛАСТИК\фото 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8496" y="383578"/>
            <a:ext cx="3082367" cy="231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6265" y="1544445"/>
            <a:ext cx="77090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Фанкластик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модульный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пластиковый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конструктор;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для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конструкторе: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используется трёхмерный способ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соединения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элементов,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расширяются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возможности сборки и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ассортимент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моделей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577860"/>
      </p:ext>
    </p:extLst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"/>
            <a:ext cx="12192000" cy="685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6189" y="290797"/>
            <a:ext cx="6824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Преимущества и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конструктора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2723" y="1250160"/>
            <a:ext cx="53631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Прочное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соединение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деталей;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Детали крепятся разными способами во всех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плоскостях; 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объемных моделей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высотой до 3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метров;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крупногабаритных моделей;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Мобильный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конструктор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Ирина\Documents\1 схемы фанкластик\Новая папка (5)\изображение_viber_2024-04-24_22-34-48-8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69" y="1223889"/>
            <a:ext cx="4203383" cy="277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рина\Documents\1 схемы фанкластик\ФАНКЛАСТИК БАШНЯ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455" y="3938955"/>
            <a:ext cx="3487226" cy="271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44509997"/>
      </p:ext>
    </p:extLst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"/>
            <a:ext cx="12192000" cy="685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8154" y="443572"/>
            <a:ext cx="3446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детей</a:t>
            </a:r>
            <a:endParaRPr lang="ru-RU" dirty="0"/>
          </a:p>
        </p:txBody>
      </p:sp>
      <p:pic>
        <p:nvPicPr>
          <p:cNvPr id="5" name="Рисунок 4" descr="C:\Users\Ирина\Documents\1 схемы фанкластик\Новая папка (4)\изображение_viber_2024-04-15_14-05-58-9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" y="1198879"/>
            <a:ext cx="4445758" cy="31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АНКЛАСТИК\фото 2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6610" y="1111347"/>
            <a:ext cx="4070252" cy="32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АНКЛАСТИК\фото 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1495" y="3376200"/>
            <a:ext cx="4191918" cy="320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75888643"/>
      </p:ext>
    </p:extLst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"/>
            <a:ext cx="12192000" cy="685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8980" y="1014617"/>
            <a:ext cx="63346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Фанкластик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тренирует: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пространственное, логическое и абстрактное мышление,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моторику рук,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концентрироваться,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доводить начатое до конца. </a:t>
            </a:r>
          </a:p>
        </p:txBody>
      </p:sp>
      <p:pic>
        <p:nvPicPr>
          <p:cNvPr id="4" name="Рисунок 3" descr="E:\ФАНКЛАСТИК\фото 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0160"/>
            <a:ext cx="3242310" cy="235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6720" y="4368800"/>
            <a:ext cx="211328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Схемы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8800" y="5130800"/>
            <a:ext cx="211328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Словесная инструкция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442720" y="3413760"/>
            <a:ext cx="4064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50640" y="3647440"/>
            <a:ext cx="375920" cy="141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9107" y="2575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Чертежи и схемы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C:\Users\Ирина\Documents\1 схемы фанкластик\схемы\mir-v-rukah-tvoih-4_3_2.jpg"/>
          <p:cNvPicPr/>
          <p:nvPr/>
        </p:nvPicPr>
        <p:blipFill>
          <a:blip r:embed="rId2"/>
          <a:srcRect l="21833" t="3833" r="17500" b="4333"/>
          <a:stretch>
            <a:fillRect/>
          </a:stretch>
        </p:blipFill>
        <p:spPr bwMode="auto">
          <a:xfrm>
            <a:off x="410249" y="401955"/>
            <a:ext cx="222750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ocuments\1 схемы фанкластик\Новая папка (4)\изображение_viber_2024-04-16_10-25-26-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37" y="812800"/>
            <a:ext cx="3700463" cy="272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АНКЛАСТИК\photo_2025-04-10_10-30-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960" y="914400"/>
            <a:ext cx="4185920" cy="279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Ирина\Documents\1 схемы фанкластик\схемы\stul_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3042" y="3901440"/>
            <a:ext cx="2723198" cy="258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Ирина\Downloads\photo_2025-04-10_10-22-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682" y="3813530"/>
            <a:ext cx="3368678" cy="270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2"/>
            <a:ext cx="12192000" cy="685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58F2FF-4949-45EB-8862-DCA8657631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"/>
            <a:ext cx="12192000" cy="685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6626" y="600286"/>
            <a:ext cx="3625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360" y="1564640"/>
            <a:ext cx="59131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«Волшебные дорожки»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127" y="2350254"/>
            <a:ext cx="6790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«Чья команда быстрее построит?»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4620" y="3041134"/>
            <a:ext cx="4188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«Придумай слово»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905" y="3691374"/>
            <a:ext cx="3585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«Собери узор»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745" y="4240014"/>
            <a:ext cx="5176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«Сделай по инструкции</a:t>
            </a:r>
            <a:r>
              <a:rPr lang="ru-RU" i="1" dirty="0" smtClean="0"/>
              <a:t>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2697" y="4849614"/>
            <a:ext cx="6618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«Собери спортивный инвентарь» </a:t>
            </a:r>
          </a:p>
        </p:txBody>
      </p:sp>
      <p:pic>
        <p:nvPicPr>
          <p:cNvPr id="11" name="Рисунок 10" descr="C:\Users\Ирина\Documents\1 схемы фанкластик\Новая папка (4)\изображение_viber_2024-04-15_14-03-59-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507" y="571420"/>
            <a:ext cx="3502025" cy="262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ФАНКЛАСТИК\фото 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4390" y="3577945"/>
            <a:ext cx="3919930" cy="296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9790"/>
      </p:ext>
    </p:extLst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2497</TotalTime>
  <Words>277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515101</cp:lastModifiedBy>
  <cp:revision>117</cp:revision>
  <dcterms:created xsi:type="dcterms:W3CDTF">2015-04-24T09:48:20Z</dcterms:created>
  <dcterms:modified xsi:type="dcterms:W3CDTF">2025-04-15T07:21:43Z</dcterms:modified>
</cp:coreProperties>
</file>